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JOHN  DAY </a:t>
            </a:r>
            <a:r>
              <a:rPr lang="en-US" dirty="0" smtClean="0"/>
              <a:t>Oil Spill Plan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MIRO ZYNDOL 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Fish Biologist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John Day/ Willow Creek Project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May 2016 FPOM meeting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Prevention, Control and Countermeasure Plan (SPCC)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935436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Purpose: To </a:t>
            </a:r>
            <a:r>
              <a:rPr lang="en-US" dirty="0"/>
              <a:t>describe </a:t>
            </a:r>
            <a:r>
              <a:rPr lang="en-US" dirty="0" smtClean="0"/>
              <a:t>measures deployed at the John Day/ Willow Creek Project </a:t>
            </a:r>
            <a:r>
              <a:rPr lang="en-US" dirty="0"/>
              <a:t>to prevent oil </a:t>
            </a:r>
            <a:r>
              <a:rPr lang="en-US" dirty="0" smtClean="0"/>
              <a:t>discharges along with the response plans to an accidental oil discharge.</a:t>
            </a:r>
            <a:endParaRPr lang="en-US" dirty="0" smtClean="0"/>
          </a:p>
          <a:p>
            <a:r>
              <a:rPr lang="en-US" dirty="0" smtClean="0"/>
              <a:t>Content: Oil </a:t>
            </a:r>
            <a:r>
              <a:rPr lang="en-US" dirty="0" smtClean="0"/>
              <a:t>storage, </a:t>
            </a:r>
            <a:r>
              <a:rPr lang="en-US" dirty="0" smtClean="0"/>
              <a:t>accidental discharges’ risk, prevention, </a:t>
            </a:r>
            <a:r>
              <a:rPr lang="en-US" dirty="0" smtClean="0"/>
              <a:t>emergency </a:t>
            </a:r>
            <a:r>
              <a:rPr lang="en-US" dirty="0" smtClean="0"/>
              <a:t>response, </a:t>
            </a:r>
            <a:r>
              <a:rPr lang="en-US" dirty="0" smtClean="0"/>
              <a:t>equipment </a:t>
            </a:r>
            <a:r>
              <a:rPr lang="en-US" dirty="0" smtClean="0"/>
              <a:t>locations, </a:t>
            </a:r>
            <a:r>
              <a:rPr lang="en-US" dirty="0" smtClean="0"/>
              <a:t>waste disposal, volumes, transfer </a:t>
            </a:r>
            <a:r>
              <a:rPr lang="en-US" dirty="0" smtClean="0"/>
              <a:t>requirements &amp; training.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71650"/>
            <a:ext cx="2155371" cy="3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Oil </a:t>
            </a:r>
            <a:r>
              <a:rPr lang="en-US" b="1" dirty="0"/>
              <a:t>A</a:t>
            </a:r>
            <a:r>
              <a:rPr lang="en-US" b="1" dirty="0" smtClean="0"/>
              <a:t>ccountability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Includes;</a:t>
            </a:r>
          </a:p>
          <a:p>
            <a:r>
              <a:rPr lang="en-US" dirty="0" smtClean="0"/>
              <a:t>Standing procedures</a:t>
            </a:r>
          </a:p>
          <a:p>
            <a:r>
              <a:rPr lang="en-US" dirty="0" smtClean="0"/>
              <a:t>Oil/grease tracking and inventory</a:t>
            </a:r>
          </a:p>
          <a:p>
            <a:r>
              <a:rPr lang="en-US" dirty="0" smtClean="0"/>
              <a:t>Valve locations</a:t>
            </a:r>
          </a:p>
          <a:p>
            <a:r>
              <a:rPr lang="en-US" dirty="0" smtClean="0"/>
              <a:t>Oil applications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Oil transfer</a:t>
            </a:r>
          </a:p>
          <a:p>
            <a:r>
              <a:rPr lang="en-US" dirty="0" smtClean="0"/>
              <a:t>Equipment </a:t>
            </a:r>
            <a:r>
              <a:rPr lang="en-US" dirty="0"/>
              <a:t>i</a:t>
            </a:r>
            <a:r>
              <a:rPr lang="en-US" dirty="0" smtClean="0"/>
              <a:t>nspection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JD Fisheries Team involvement </a:t>
            </a:r>
            <a:r>
              <a:rPr lang="en-US" dirty="0" smtClean="0"/>
              <a:t>on </a:t>
            </a:r>
            <a:r>
              <a:rPr lang="en-US" dirty="0" smtClean="0"/>
              <a:t>continuous basis as part of the daily inspection program.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219200"/>
            <a:ext cx="2427515" cy="33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Response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members </a:t>
            </a:r>
            <a:r>
              <a:rPr lang="en-US" dirty="0" smtClean="0"/>
              <a:t>of the</a:t>
            </a:r>
            <a:r>
              <a:rPr lang="en-US" dirty="0" smtClean="0"/>
              <a:t> </a:t>
            </a:r>
            <a:r>
              <a:rPr lang="en-US" dirty="0" smtClean="0"/>
              <a:t>John Day Maintenance crew</a:t>
            </a:r>
            <a:r>
              <a:rPr lang="en-US" dirty="0" smtClean="0"/>
              <a:t> will quickly and efficiently respond </a:t>
            </a:r>
            <a:r>
              <a:rPr lang="en-US" dirty="0" smtClean="0"/>
              <a:t>to </a:t>
            </a:r>
            <a:r>
              <a:rPr lang="en-US" dirty="0" smtClean="0"/>
              <a:t>an oil </a:t>
            </a:r>
            <a:r>
              <a:rPr lang="en-US" dirty="0" smtClean="0"/>
              <a:t>spill </a:t>
            </a:r>
            <a:r>
              <a:rPr lang="en-US" dirty="0" smtClean="0"/>
              <a:t>at the facility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Planning and drills for deploying </a:t>
            </a:r>
            <a:r>
              <a:rPr lang="en-US" dirty="0" smtClean="0"/>
              <a:t>containment</a:t>
            </a:r>
            <a:r>
              <a:rPr lang="en-US" dirty="0"/>
              <a:t>/ </a:t>
            </a:r>
            <a:r>
              <a:rPr lang="en-US" dirty="0" smtClean="0"/>
              <a:t>absorption </a:t>
            </a:r>
            <a:r>
              <a:rPr lang="en-US" dirty="0" smtClean="0"/>
              <a:t>booms </a:t>
            </a:r>
            <a:r>
              <a:rPr lang="en-US" dirty="0" smtClean="0"/>
              <a:t>in </a:t>
            </a:r>
            <a:r>
              <a:rPr lang="en-US" dirty="0" smtClean="0"/>
              <a:t>forebay and tailrace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Countermeasures for both internal and external spills.</a:t>
            </a:r>
          </a:p>
          <a:p>
            <a:r>
              <a:rPr lang="en-US" dirty="0" smtClean="0"/>
              <a:t>Apply WA Department of Ecology Geographic Response Plan (GRP) and work in conjunction with state and federal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JD Fishladders Exits’ Oil Exclusion Booms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r>
              <a:rPr lang="en-US" dirty="0" smtClean="0"/>
              <a:t>Increased risk from the </a:t>
            </a:r>
            <a:r>
              <a:rPr lang="en-US" dirty="0" smtClean="0"/>
              <a:t>oil trains </a:t>
            </a:r>
            <a:r>
              <a:rPr lang="en-US" dirty="0" smtClean="0"/>
              <a:t>in the</a:t>
            </a:r>
            <a:r>
              <a:rPr lang="en-US" dirty="0" smtClean="0"/>
              <a:t> </a:t>
            </a:r>
            <a:r>
              <a:rPr lang="en-US" dirty="0" smtClean="0"/>
              <a:t>Columbia </a:t>
            </a:r>
            <a:r>
              <a:rPr lang="en-US" dirty="0" smtClean="0"/>
              <a:t>R</a:t>
            </a:r>
            <a:r>
              <a:rPr lang="en-US" dirty="0" smtClean="0"/>
              <a:t>iver Gorge. </a:t>
            </a:r>
            <a:endParaRPr lang="en-US" dirty="0" smtClean="0"/>
          </a:p>
          <a:p>
            <a:r>
              <a:rPr lang="en-US" dirty="0" smtClean="0"/>
              <a:t>Planning for the exclusion/deflection booms for the JD South and North Fishways’ exits. Need funding and support from JD Environmental Section (currently without staff, hiring soon..)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0383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84</TotalTime>
  <Words>240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Wingdings</vt:lpstr>
      <vt:lpstr>Wingdings 3</vt:lpstr>
      <vt:lpstr>PPT_Master_Slide_Template</vt:lpstr>
      <vt:lpstr>Slide Master</vt:lpstr>
      <vt:lpstr>JOHN  DAY Oil Spill Plan</vt:lpstr>
      <vt:lpstr>Spill Prevention, Control and Countermeasure Plan (SPCC)</vt:lpstr>
      <vt:lpstr>Oil Accountability Program</vt:lpstr>
      <vt:lpstr>Spill Response Team</vt:lpstr>
      <vt:lpstr>JD Fishladders Exits’ Oil Exclusion Booms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g2oddmaz</cp:lastModifiedBy>
  <cp:revision>21</cp:revision>
  <dcterms:created xsi:type="dcterms:W3CDTF">2009-08-07T22:07:09Z</dcterms:created>
  <dcterms:modified xsi:type="dcterms:W3CDTF">2016-06-07T23:57:16Z</dcterms:modified>
</cp:coreProperties>
</file>